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62" r:id="rId5"/>
  </p:sldIdLst>
  <p:sldSz cx="7772400" cy="100584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4951" userDrawn="1">
          <p15:clr>
            <a:srgbClr val="A4A3A4"/>
          </p15:clr>
        </p15:guide>
        <p15:guide id="4" orient="horz" pos="17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0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  <p:cmAuthor id="2" name="Liisa Turan-Walters" initials="LT" lastIdx="1" clrIdx="1">
    <p:extLst>
      <p:ext uri="{19B8F6BF-5375-455C-9EA6-DF929625EA0E}">
        <p15:presenceInfo xmlns:p15="http://schemas.microsoft.com/office/powerpoint/2012/main" userId="S::liituran@publicisgroupe.net::e3a04ddb-12ea-4799-8db6-07d4ec8fe7d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683"/>
    <a:srgbClr val="EAEBEB"/>
    <a:srgbClr val="FFFFFF"/>
    <a:srgbClr val="FFB38F"/>
    <a:srgbClr val="CC6528"/>
    <a:srgbClr val="FFE1D2"/>
    <a:srgbClr val="FDB392"/>
    <a:srgbClr val="FDF1CC"/>
    <a:srgbClr val="F8DA85"/>
    <a:srgbClr val="FAE1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4"/>
    <p:restoredTop sz="94686"/>
  </p:normalViewPr>
  <p:slideViewPr>
    <p:cSldViewPr snapToGrid="0" snapToObjects="1">
      <p:cViewPr>
        <p:scale>
          <a:sx n="90" d="100"/>
          <a:sy n="90" d="100"/>
        </p:scale>
        <p:origin x="1858" y="-1733"/>
      </p:cViewPr>
      <p:guideLst>
        <p:guide pos="2448"/>
        <p:guide orient="horz" pos="4951"/>
        <p:guide orient="horz" pos="17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B46805-6D58-40DB-BDB3-94366D6601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26C7D6-4560-4E46-B697-B4572F2377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81DAF-1EFB-48B3-B198-4E2D6EF7D15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F48C7-F5C9-487A-A7F1-5C497A11B3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DF1CA-DEF8-488E-812E-E13FD6F21D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A3A6E-334A-406E-9E2D-56A6BBB35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80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20659-73FB-BE45-9A42-B7FACADC836D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177F8-3717-E441-ABD5-E9CC1E0ED1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01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0177F8-3717-E441-ABD5-E9CC1E0ED10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1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8C0DD54-8F3E-3141-9EFA-297A3BB9A28B}"/>
              </a:ext>
            </a:extLst>
          </p:cNvPr>
          <p:cNvSpPr/>
          <p:nvPr userDrawn="1"/>
        </p:nvSpPr>
        <p:spPr>
          <a:xfrm>
            <a:off x="334742" y="9271610"/>
            <a:ext cx="2656108" cy="656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48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65152D-294A-CB4D-A24A-4F357E1AB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7116" y="2654300"/>
            <a:ext cx="5293379" cy="1754010"/>
          </a:xfrm>
        </p:spPr>
        <p:txBody>
          <a:bodyPr anchor="b">
            <a:noAutofit/>
          </a:bodyPr>
          <a:lstStyle>
            <a:lvl1pPr algn="l">
              <a:defRPr sz="3800" spc="0" baseline="0"/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ACBDA-5A3D-3241-B917-E2149A7F0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7116" y="4387095"/>
            <a:ext cx="5293379" cy="807205"/>
          </a:xfrm>
        </p:spPr>
        <p:txBody>
          <a:bodyPr>
            <a:noAutofit/>
          </a:bodyPr>
          <a:lstStyle>
            <a:lvl1pPr marL="0" indent="0" algn="l">
              <a:buNone/>
              <a:defRPr sz="1500">
                <a:solidFill>
                  <a:schemeClr val="accent1"/>
                </a:solidFill>
              </a:defRPr>
            </a:lvl1pPr>
            <a:lvl2pPr marL="291492" indent="0" algn="ctr">
              <a:buNone/>
              <a:defRPr sz="1275"/>
            </a:lvl2pPr>
            <a:lvl3pPr marL="582984" indent="0" algn="ctr">
              <a:buNone/>
              <a:defRPr sz="1148"/>
            </a:lvl3pPr>
            <a:lvl4pPr marL="874477" indent="0" algn="ctr">
              <a:buNone/>
              <a:defRPr sz="1020"/>
            </a:lvl4pPr>
            <a:lvl5pPr marL="1165970" indent="0" algn="ctr">
              <a:buNone/>
              <a:defRPr sz="1020"/>
            </a:lvl5pPr>
            <a:lvl6pPr marL="1457462" indent="0" algn="ctr">
              <a:buNone/>
              <a:defRPr sz="1020"/>
            </a:lvl6pPr>
            <a:lvl7pPr marL="1748954" indent="0" algn="ctr">
              <a:buNone/>
              <a:defRPr sz="1020"/>
            </a:lvl7pPr>
            <a:lvl8pPr marL="2040446" indent="0" algn="ctr">
              <a:buNone/>
              <a:defRPr sz="1020"/>
            </a:lvl8pPr>
            <a:lvl9pPr marL="2331938" indent="0" algn="ctr">
              <a:buNone/>
              <a:defRPr sz="102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3B0FA5-CAA8-F144-AA63-57A5866F63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229" y="9345870"/>
            <a:ext cx="1918811" cy="396360"/>
          </a:xfrm>
        </p:spPr>
        <p:txBody>
          <a:bodyPr/>
          <a:lstStyle>
            <a:lvl1pPr marL="0" indent="0">
              <a:buNone/>
              <a:defRPr sz="1000" b="0"/>
            </a:lvl1pPr>
            <a:lvl2pPr marL="75572" indent="0">
              <a:buNone/>
              <a:defRPr/>
            </a:lvl2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38C69CE-1617-8142-9FB2-67C7B2543F88}"/>
              </a:ext>
            </a:extLst>
          </p:cNvPr>
          <p:cNvSpPr/>
          <p:nvPr userDrawn="1"/>
        </p:nvSpPr>
        <p:spPr>
          <a:xfrm>
            <a:off x="1" y="4787780"/>
            <a:ext cx="7772399" cy="1613020"/>
          </a:xfrm>
          <a:custGeom>
            <a:avLst/>
            <a:gdLst>
              <a:gd name="connsiteX0" fmla="*/ 59617 w 7772399"/>
              <a:gd name="connsiteY0" fmla="*/ 665741 h 1613020"/>
              <a:gd name="connsiteX1" fmla="*/ 2207111 w 7772399"/>
              <a:gd name="connsiteY1" fmla="*/ 1377985 h 1613020"/>
              <a:gd name="connsiteX2" fmla="*/ 34824 w 7772399"/>
              <a:gd name="connsiteY2" fmla="*/ 793082 h 1613020"/>
              <a:gd name="connsiteX3" fmla="*/ 0 w 7772399"/>
              <a:gd name="connsiteY3" fmla="*/ 794126 h 1613020"/>
              <a:gd name="connsiteX4" fmla="*/ 0 w 7772399"/>
              <a:gd name="connsiteY4" fmla="*/ 665858 h 1613020"/>
              <a:gd name="connsiteX5" fmla="*/ 7772399 w 7772399"/>
              <a:gd name="connsiteY5" fmla="*/ 549209 h 1613020"/>
              <a:gd name="connsiteX6" fmla="*/ 7772399 w 7772399"/>
              <a:gd name="connsiteY6" fmla="*/ 678690 h 1613020"/>
              <a:gd name="connsiteX7" fmla="*/ 7578720 w 7772399"/>
              <a:gd name="connsiteY7" fmla="*/ 781481 h 1613020"/>
              <a:gd name="connsiteX8" fmla="*/ 6300215 w 7772399"/>
              <a:gd name="connsiteY8" fmla="*/ 887644 h 1613020"/>
              <a:gd name="connsiteX9" fmla="*/ 7559739 w 7772399"/>
              <a:gd name="connsiteY9" fmla="*/ 672700 h 1613020"/>
              <a:gd name="connsiteX10" fmla="*/ 0 w 7772399"/>
              <a:gd name="connsiteY10" fmla="*/ 400277 h 1613020"/>
              <a:gd name="connsiteX11" fmla="*/ 159836 w 7772399"/>
              <a:gd name="connsiteY11" fmla="*/ 417146 h 1613020"/>
              <a:gd name="connsiteX12" fmla="*/ 2149558 w 7772399"/>
              <a:gd name="connsiteY12" fmla="*/ 1334629 h 1613020"/>
              <a:gd name="connsiteX13" fmla="*/ 96431 w 7772399"/>
              <a:gd name="connsiteY13" fmla="*/ 540721 h 1613020"/>
              <a:gd name="connsiteX14" fmla="*/ 0 w 7772399"/>
              <a:gd name="connsiteY14" fmla="*/ 534169 h 1613020"/>
              <a:gd name="connsiteX15" fmla="*/ 5159121 w 7772399"/>
              <a:gd name="connsiteY15" fmla="*/ 366586 h 1613020"/>
              <a:gd name="connsiteX16" fmla="*/ 5977900 w 7772399"/>
              <a:gd name="connsiteY16" fmla="*/ 652200 h 1613020"/>
              <a:gd name="connsiteX17" fmla="*/ 5977900 w 7772399"/>
              <a:gd name="connsiteY17" fmla="*/ 652374 h 1613020"/>
              <a:gd name="connsiteX18" fmla="*/ 4848001 w 7772399"/>
              <a:gd name="connsiteY18" fmla="*/ 814368 h 1613020"/>
              <a:gd name="connsiteX19" fmla="*/ 3635709 w 7772399"/>
              <a:gd name="connsiteY19" fmla="*/ 1443149 h 1613020"/>
              <a:gd name="connsiteX20" fmla="*/ 2788154 w 7772399"/>
              <a:gd name="connsiteY20" fmla="*/ 1607671 h 1613020"/>
              <a:gd name="connsiteX21" fmla="*/ 2206937 w 7772399"/>
              <a:gd name="connsiteY21" fmla="*/ 1377985 h 1613020"/>
              <a:gd name="connsiteX22" fmla="*/ 3151580 w 7772399"/>
              <a:gd name="connsiteY22" fmla="*/ 1239283 h 1613020"/>
              <a:gd name="connsiteX23" fmla="*/ 4361334 w 7772399"/>
              <a:gd name="connsiteY23" fmla="*/ 561390 h 1613020"/>
              <a:gd name="connsiteX24" fmla="*/ 5159121 w 7772399"/>
              <a:gd name="connsiteY24" fmla="*/ 366586 h 1613020"/>
              <a:gd name="connsiteX25" fmla="*/ 7772399 w 7772399"/>
              <a:gd name="connsiteY25" fmla="*/ 276909 h 1613020"/>
              <a:gd name="connsiteX26" fmla="*/ 7772399 w 7772399"/>
              <a:gd name="connsiteY26" fmla="*/ 418190 h 1613020"/>
              <a:gd name="connsiteX27" fmla="*/ 7360227 w 7772399"/>
              <a:gd name="connsiteY27" fmla="*/ 674794 h 1613020"/>
              <a:gd name="connsiteX28" fmla="*/ 6162717 w 7772399"/>
              <a:gd name="connsiteY28" fmla="*/ 778427 h 1613020"/>
              <a:gd name="connsiteX29" fmla="*/ 7305998 w 7772399"/>
              <a:gd name="connsiteY29" fmla="*/ 582937 h 1613020"/>
              <a:gd name="connsiteX30" fmla="*/ 7747355 w 7772399"/>
              <a:gd name="connsiteY30" fmla="*/ 293170 h 1613020"/>
              <a:gd name="connsiteX31" fmla="*/ 0 w 7772399"/>
              <a:gd name="connsiteY31" fmla="*/ 125947 h 1613020"/>
              <a:gd name="connsiteX32" fmla="*/ 203166 w 7772399"/>
              <a:gd name="connsiteY32" fmla="*/ 148323 h 1613020"/>
              <a:gd name="connsiteX33" fmla="*/ 2106087 w 7772399"/>
              <a:gd name="connsiteY33" fmla="*/ 1285866 h 1613020"/>
              <a:gd name="connsiteX34" fmla="*/ 180952 w 7772399"/>
              <a:gd name="connsiteY34" fmla="*/ 282724 h 1613020"/>
              <a:gd name="connsiteX35" fmla="*/ 0 w 7772399"/>
              <a:gd name="connsiteY35" fmla="*/ 263137 h 1613020"/>
              <a:gd name="connsiteX36" fmla="*/ 7772399 w 7772399"/>
              <a:gd name="connsiteY36" fmla="*/ 0 h 1613020"/>
              <a:gd name="connsiteX37" fmla="*/ 7772399 w 7772399"/>
              <a:gd name="connsiteY37" fmla="*/ 150013 h 1613020"/>
              <a:gd name="connsiteX38" fmla="*/ 7610634 w 7772399"/>
              <a:gd name="connsiteY38" fmla="*/ 260658 h 1613020"/>
              <a:gd name="connsiteX39" fmla="*/ 7081557 w 7772399"/>
              <a:gd name="connsiteY39" fmla="*/ 610153 h 1613020"/>
              <a:gd name="connsiteX40" fmla="*/ 5977900 w 7772399"/>
              <a:gd name="connsiteY40" fmla="*/ 652200 h 1613020"/>
              <a:gd name="connsiteX41" fmla="*/ 7046833 w 7772399"/>
              <a:gd name="connsiteY41" fmla="*/ 507305 h 161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772399" h="1613020">
                <a:moveTo>
                  <a:pt x="59617" y="665741"/>
                </a:moveTo>
                <a:cubicBezTo>
                  <a:pt x="891463" y="698830"/>
                  <a:pt x="1520112" y="1233149"/>
                  <a:pt x="2207111" y="1377985"/>
                </a:cubicBezTo>
                <a:cubicBezTo>
                  <a:pt x="1470912" y="1308062"/>
                  <a:pt x="850335" y="802651"/>
                  <a:pt x="34824" y="793082"/>
                </a:cubicBezTo>
                <a:lnTo>
                  <a:pt x="0" y="794126"/>
                </a:lnTo>
                <a:lnTo>
                  <a:pt x="0" y="665858"/>
                </a:lnTo>
                <a:close/>
                <a:moveTo>
                  <a:pt x="7772399" y="549209"/>
                </a:moveTo>
                <a:lnTo>
                  <a:pt x="7772399" y="678690"/>
                </a:lnTo>
                <a:lnTo>
                  <a:pt x="7578720" y="781481"/>
                </a:lnTo>
                <a:cubicBezTo>
                  <a:pt x="7000913" y="1057575"/>
                  <a:pt x="6673261" y="1100669"/>
                  <a:pt x="6300215" y="887644"/>
                </a:cubicBezTo>
                <a:cubicBezTo>
                  <a:pt x="6735276" y="1045450"/>
                  <a:pt x="7107010" y="913117"/>
                  <a:pt x="7559739" y="672700"/>
                </a:cubicBezTo>
                <a:close/>
                <a:moveTo>
                  <a:pt x="0" y="400277"/>
                </a:moveTo>
                <a:lnTo>
                  <a:pt x="159836" y="417146"/>
                </a:lnTo>
                <a:cubicBezTo>
                  <a:pt x="1238616" y="564554"/>
                  <a:pt x="1627052" y="1123633"/>
                  <a:pt x="2149558" y="1334629"/>
                </a:cubicBezTo>
                <a:cubicBezTo>
                  <a:pt x="1656736" y="1212121"/>
                  <a:pt x="998402" y="636491"/>
                  <a:pt x="96431" y="540721"/>
                </a:cubicBezTo>
                <a:lnTo>
                  <a:pt x="0" y="534169"/>
                </a:lnTo>
                <a:close/>
                <a:moveTo>
                  <a:pt x="5159121" y="366586"/>
                </a:moveTo>
                <a:cubicBezTo>
                  <a:pt x="5455984" y="365332"/>
                  <a:pt x="5756346" y="444148"/>
                  <a:pt x="5977900" y="652200"/>
                </a:cubicBezTo>
                <a:lnTo>
                  <a:pt x="5977900" y="652374"/>
                </a:lnTo>
                <a:cubicBezTo>
                  <a:pt x="5716373" y="548654"/>
                  <a:pt x="5230320" y="574737"/>
                  <a:pt x="4848001" y="814368"/>
                </a:cubicBezTo>
                <a:lnTo>
                  <a:pt x="3635709" y="1443149"/>
                </a:lnTo>
                <a:cubicBezTo>
                  <a:pt x="3341907" y="1580977"/>
                  <a:pt x="3053791" y="1630526"/>
                  <a:pt x="2788154" y="1607671"/>
                </a:cubicBezTo>
                <a:cubicBezTo>
                  <a:pt x="2565551" y="1588567"/>
                  <a:pt x="2383007" y="1504473"/>
                  <a:pt x="2206937" y="1377985"/>
                </a:cubicBezTo>
                <a:cubicBezTo>
                  <a:pt x="2654680" y="1427882"/>
                  <a:pt x="2865213" y="1372227"/>
                  <a:pt x="3151580" y="1239283"/>
                </a:cubicBezTo>
                <a:lnTo>
                  <a:pt x="4361334" y="561390"/>
                </a:lnTo>
                <a:cubicBezTo>
                  <a:pt x="4568894" y="449164"/>
                  <a:pt x="4862258" y="367840"/>
                  <a:pt x="5159121" y="366586"/>
                </a:cubicBezTo>
                <a:close/>
                <a:moveTo>
                  <a:pt x="7772399" y="276909"/>
                </a:moveTo>
                <a:lnTo>
                  <a:pt x="7772399" y="418190"/>
                </a:lnTo>
                <a:lnTo>
                  <a:pt x="7360227" y="674794"/>
                </a:lnTo>
                <a:cubicBezTo>
                  <a:pt x="7002400" y="889999"/>
                  <a:pt x="6557368" y="1007154"/>
                  <a:pt x="6162717" y="778427"/>
                </a:cubicBezTo>
                <a:cubicBezTo>
                  <a:pt x="6474275" y="877699"/>
                  <a:pt x="6884495" y="875432"/>
                  <a:pt x="7305998" y="582937"/>
                </a:cubicBezTo>
                <a:cubicBezTo>
                  <a:pt x="7353722" y="549767"/>
                  <a:pt x="7536955" y="429965"/>
                  <a:pt x="7747355" y="293170"/>
                </a:cubicBezTo>
                <a:close/>
                <a:moveTo>
                  <a:pt x="0" y="125947"/>
                </a:moveTo>
                <a:lnTo>
                  <a:pt x="203166" y="148323"/>
                </a:lnTo>
                <a:cubicBezTo>
                  <a:pt x="1278083" y="305601"/>
                  <a:pt x="1635159" y="947618"/>
                  <a:pt x="2106087" y="1285866"/>
                </a:cubicBezTo>
                <a:cubicBezTo>
                  <a:pt x="1589485" y="1037413"/>
                  <a:pt x="1252848" y="435358"/>
                  <a:pt x="180952" y="282724"/>
                </a:cubicBezTo>
                <a:lnTo>
                  <a:pt x="0" y="263137"/>
                </a:lnTo>
                <a:close/>
                <a:moveTo>
                  <a:pt x="7772399" y="0"/>
                </a:moveTo>
                <a:lnTo>
                  <a:pt x="7772399" y="150013"/>
                </a:lnTo>
                <a:lnTo>
                  <a:pt x="7610634" y="260658"/>
                </a:lnTo>
                <a:cubicBezTo>
                  <a:pt x="7356213" y="433951"/>
                  <a:pt x="7135743" y="581530"/>
                  <a:pt x="7081557" y="610153"/>
                </a:cubicBezTo>
                <a:cubicBezTo>
                  <a:pt x="6937062" y="686483"/>
                  <a:pt x="6507424" y="941729"/>
                  <a:pt x="5977900" y="652200"/>
                </a:cubicBezTo>
                <a:cubicBezTo>
                  <a:pt x="6340538" y="802417"/>
                  <a:pt x="6738513" y="719370"/>
                  <a:pt x="7046833" y="507305"/>
                </a:cubicBezTo>
                <a:close/>
              </a:path>
            </a:pathLst>
          </a:custGeom>
          <a:solidFill>
            <a:srgbClr val="002677"/>
          </a:solidFill>
          <a:ln w="91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r>
              <a:rPr lang="en-US" dirty="0"/>
              <a:t>  </a:t>
            </a:r>
          </a:p>
        </p:txBody>
      </p:sp>
      <p:sp>
        <p:nvSpPr>
          <p:cNvPr id="13" name="Graphic 8">
            <a:extLst>
              <a:ext uri="{FF2B5EF4-FFF2-40B4-BE49-F238E27FC236}">
                <a16:creationId xmlns:a16="http://schemas.microsoft.com/office/drawing/2014/main" id="{D11E1DF3-A88F-574C-A090-D925544CD013}"/>
              </a:ext>
            </a:extLst>
          </p:cNvPr>
          <p:cNvSpPr/>
          <p:nvPr userDrawn="1"/>
        </p:nvSpPr>
        <p:spPr>
          <a:xfrm>
            <a:off x="419100" y="549275"/>
            <a:ext cx="460213" cy="802827"/>
          </a:xfrm>
          <a:custGeom>
            <a:avLst/>
            <a:gdLst>
              <a:gd name="connsiteX0" fmla="*/ 127837 w 460213"/>
              <a:gd name="connsiteY0" fmla="*/ 766124 h 802827"/>
              <a:gd name="connsiteX1" fmla="*/ 127837 w 460213"/>
              <a:gd name="connsiteY1" fmla="*/ 766124 h 802827"/>
              <a:gd name="connsiteX2" fmla="*/ 208268 w 460213"/>
              <a:gd name="connsiteY2" fmla="*/ 779518 h 802827"/>
              <a:gd name="connsiteX3" fmla="*/ 413872 w 460213"/>
              <a:gd name="connsiteY3" fmla="*/ 522893 h 802827"/>
              <a:gd name="connsiteX4" fmla="*/ 413872 w 460213"/>
              <a:gd name="connsiteY4" fmla="*/ 21966 h 802827"/>
              <a:gd name="connsiteX5" fmla="*/ 460213 w 460213"/>
              <a:gd name="connsiteY5" fmla="*/ 0 h 802827"/>
              <a:gd name="connsiteX6" fmla="*/ 460213 w 460213"/>
              <a:gd name="connsiteY6" fmla="*/ 531733 h 802827"/>
              <a:gd name="connsiteX7" fmla="*/ 247684 w 460213"/>
              <a:gd name="connsiteY7" fmla="*/ 802823 h 802827"/>
              <a:gd name="connsiteX8" fmla="*/ 127837 w 460213"/>
              <a:gd name="connsiteY8" fmla="*/ 766124 h 802827"/>
              <a:gd name="connsiteX9" fmla="*/ 75104 w 460213"/>
              <a:gd name="connsiteY9" fmla="*/ 715228 h 802827"/>
              <a:gd name="connsiteX10" fmla="*/ 75104 w 460213"/>
              <a:gd name="connsiteY10" fmla="*/ 715228 h 802827"/>
              <a:gd name="connsiteX11" fmla="*/ 155535 w 460213"/>
              <a:gd name="connsiteY11" fmla="*/ 730765 h 802827"/>
              <a:gd name="connsiteX12" fmla="*/ 325452 w 460213"/>
              <a:gd name="connsiteY12" fmla="*/ 521286 h 802827"/>
              <a:gd name="connsiteX13" fmla="*/ 325452 w 460213"/>
              <a:gd name="connsiteY13" fmla="*/ 60540 h 802827"/>
              <a:gd name="connsiteX14" fmla="*/ 370727 w 460213"/>
              <a:gd name="connsiteY14" fmla="*/ 39110 h 802827"/>
              <a:gd name="connsiteX15" fmla="*/ 370727 w 460213"/>
              <a:gd name="connsiteY15" fmla="*/ 525036 h 802827"/>
              <a:gd name="connsiteX16" fmla="*/ 187494 w 460213"/>
              <a:gd name="connsiteY16" fmla="*/ 754874 h 802827"/>
              <a:gd name="connsiteX17" fmla="*/ 75104 w 460213"/>
              <a:gd name="connsiteY17" fmla="*/ 715228 h 802827"/>
              <a:gd name="connsiteX18" fmla="*/ 43145 w 460213"/>
              <a:gd name="connsiteY18" fmla="*/ 669689 h 802827"/>
              <a:gd name="connsiteX19" fmla="*/ 43145 w 460213"/>
              <a:gd name="connsiteY19" fmla="*/ 669689 h 802827"/>
              <a:gd name="connsiteX20" fmla="*/ 110259 w 460213"/>
              <a:gd name="connsiteY20" fmla="*/ 681744 h 802827"/>
              <a:gd name="connsiteX21" fmla="*/ 238096 w 460213"/>
              <a:gd name="connsiteY21" fmla="*/ 523697 h 802827"/>
              <a:gd name="connsiteX22" fmla="*/ 238096 w 460213"/>
              <a:gd name="connsiteY22" fmla="*/ 99114 h 802827"/>
              <a:gd name="connsiteX23" fmla="*/ 282839 w 460213"/>
              <a:gd name="connsiteY23" fmla="*/ 77684 h 802827"/>
              <a:gd name="connsiteX24" fmla="*/ 282839 w 460213"/>
              <a:gd name="connsiteY24" fmla="*/ 517000 h 802827"/>
              <a:gd name="connsiteX25" fmla="*/ 140354 w 460213"/>
              <a:gd name="connsiteY25" fmla="*/ 703977 h 802827"/>
              <a:gd name="connsiteX26" fmla="*/ 43145 w 460213"/>
              <a:gd name="connsiteY26" fmla="*/ 669689 h 802827"/>
              <a:gd name="connsiteX27" fmla="*/ 196549 w 460213"/>
              <a:gd name="connsiteY27" fmla="*/ 535751 h 802827"/>
              <a:gd name="connsiteX28" fmla="*/ 196549 w 460213"/>
              <a:gd name="connsiteY28" fmla="*/ 116526 h 802827"/>
              <a:gd name="connsiteX29" fmla="*/ 0 w 460213"/>
              <a:gd name="connsiteY29" fmla="*/ 205729 h 802827"/>
              <a:gd name="connsiteX30" fmla="*/ 0 w 460213"/>
              <a:gd name="connsiteY30" fmla="*/ 545931 h 802827"/>
              <a:gd name="connsiteX31" fmla="*/ 100672 w 460213"/>
              <a:gd name="connsiteY31" fmla="*/ 654420 h 802827"/>
              <a:gd name="connsiteX32" fmla="*/ 196549 w 460213"/>
              <a:gd name="connsiteY32" fmla="*/ 535751 h 80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60213" h="802827">
                <a:moveTo>
                  <a:pt x="127837" y="766124"/>
                </a:moveTo>
                <a:lnTo>
                  <a:pt x="127837" y="766124"/>
                </a:lnTo>
                <a:cubicBezTo>
                  <a:pt x="153138" y="774696"/>
                  <a:pt x="179771" y="779518"/>
                  <a:pt x="208268" y="779518"/>
                </a:cubicBezTo>
                <a:cubicBezTo>
                  <a:pt x="329447" y="779518"/>
                  <a:pt x="413872" y="691119"/>
                  <a:pt x="413872" y="522893"/>
                </a:cubicBezTo>
                <a:lnTo>
                  <a:pt x="413872" y="21966"/>
                </a:lnTo>
                <a:lnTo>
                  <a:pt x="460213" y="0"/>
                </a:lnTo>
                <a:lnTo>
                  <a:pt x="460213" y="531733"/>
                </a:lnTo>
                <a:cubicBezTo>
                  <a:pt x="460213" y="703174"/>
                  <a:pt x="372325" y="802823"/>
                  <a:pt x="247684" y="802823"/>
                </a:cubicBezTo>
                <a:cubicBezTo>
                  <a:pt x="204539" y="803091"/>
                  <a:pt x="163791" y="789697"/>
                  <a:pt x="127837" y="766124"/>
                </a:cubicBezTo>
                <a:close/>
                <a:moveTo>
                  <a:pt x="75104" y="715228"/>
                </a:moveTo>
                <a:lnTo>
                  <a:pt x="75104" y="715228"/>
                </a:lnTo>
                <a:cubicBezTo>
                  <a:pt x="103069" y="724604"/>
                  <a:pt x="131033" y="730765"/>
                  <a:pt x="155535" y="730765"/>
                </a:cubicBezTo>
                <a:cubicBezTo>
                  <a:pt x="257272" y="730765"/>
                  <a:pt x="325452" y="666475"/>
                  <a:pt x="325452" y="521286"/>
                </a:cubicBezTo>
                <a:lnTo>
                  <a:pt x="325452" y="60540"/>
                </a:lnTo>
                <a:lnTo>
                  <a:pt x="370727" y="39110"/>
                </a:lnTo>
                <a:lnTo>
                  <a:pt x="370727" y="525036"/>
                </a:lnTo>
                <a:cubicBezTo>
                  <a:pt x="370727" y="677190"/>
                  <a:pt x="294025" y="754874"/>
                  <a:pt x="187494" y="754874"/>
                </a:cubicBezTo>
                <a:cubicBezTo>
                  <a:pt x="148611" y="754874"/>
                  <a:pt x="108661" y="739873"/>
                  <a:pt x="75104" y="715228"/>
                </a:cubicBezTo>
                <a:close/>
                <a:moveTo>
                  <a:pt x="43145" y="669689"/>
                </a:moveTo>
                <a:lnTo>
                  <a:pt x="43145" y="669689"/>
                </a:lnTo>
                <a:cubicBezTo>
                  <a:pt x="67647" y="677190"/>
                  <a:pt x="90551" y="681744"/>
                  <a:pt x="110259" y="681744"/>
                </a:cubicBezTo>
                <a:cubicBezTo>
                  <a:pt x="189625" y="681744"/>
                  <a:pt x="238096" y="638348"/>
                  <a:pt x="238096" y="523697"/>
                </a:cubicBezTo>
                <a:lnTo>
                  <a:pt x="238096" y="99114"/>
                </a:lnTo>
                <a:lnTo>
                  <a:pt x="282839" y="77684"/>
                </a:lnTo>
                <a:lnTo>
                  <a:pt x="282839" y="517000"/>
                </a:lnTo>
                <a:cubicBezTo>
                  <a:pt x="282839" y="645580"/>
                  <a:pt x="224247" y="703977"/>
                  <a:pt x="140354" y="703977"/>
                </a:cubicBezTo>
                <a:cubicBezTo>
                  <a:pt x="105199" y="703977"/>
                  <a:pt x="71908" y="691655"/>
                  <a:pt x="43145" y="669689"/>
                </a:cubicBezTo>
                <a:close/>
                <a:moveTo>
                  <a:pt x="196549" y="535751"/>
                </a:moveTo>
                <a:lnTo>
                  <a:pt x="196549" y="116526"/>
                </a:lnTo>
                <a:lnTo>
                  <a:pt x="0" y="205729"/>
                </a:lnTo>
                <a:lnTo>
                  <a:pt x="0" y="545931"/>
                </a:lnTo>
                <a:cubicBezTo>
                  <a:pt x="0" y="610757"/>
                  <a:pt x="40482" y="654420"/>
                  <a:pt x="100672" y="654420"/>
                </a:cubicBezTo>
                <a:cubicBezTo>
                  <a:pt x="159796" y="654152"/>
                  <a:pt x="196549" y="610221"/>
                  <a:pt x="196549" y="535751"/>
                </a:cubicBezTo>
                <a:close/>
              </a:path>
            </a:pathLst>
          </a:custGeom>
          <a:solidFill>
            <a:srgbClr val="002677"/>
          </a:solidFill>
          <a:ln w="26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5EBCE939-161C-9649-8B42-4A94BE89CF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6306" y="9100439"/>
            <a:ext cx="1161919" cy="40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4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2768D57-8FE3-E24F-8256-1141A5B24F5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97116" y="3876827"/>
            <a:ext cx="5293379" cy="2635438"/>
          </a:xfrm>
        </p:spPr>
        <p:txBody>
          <a:bodyPr anchor="ctr">
            <a:noAutofit/>
          </a:bodyPr>
          <a:lstStyle>
            <a:lvl1pPr algn="l">
              <a:defRPr sz="3800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5" name="Graphic 8">
            <a:extLst>
              <a:ext uri="{FF2B5EF4-FFF2-40B4-BE49-F238E27FC236}">
                <a16:creationId xmlns:a16="http://schemas.microsoft.com/office/drawing/2014/main" id="{0A3856F3-EA67-2047-9746-A4F2B62050A8}"/>
              </a:ext>
            </a:extLst>
          </p:cNvPr>
          <p:cNvSpPr/>
          <p:nvPr userDrawn="1"/>
        </p:nvSpPr>
        <p:spPr>
          <a:xfrm>
            <a:off x="419100" y="549275"/>
            <a:ext cx="460213" cy="802827"/>
          </a:xfrm>
          <a:custGeom>
            <a:avLst/>
            <a:gdLst>
              <a:gd name="connsiteX0" fmla="*/ 127837 w 460213"/>
              <a:gd name="connsiteY0" fmla="*/ 766124 h 802827"/>
              <a:gd name="connsiteX1" fmla="*/ 127837 w 460213"/>
              <a:gd name="connsiteY1" fmla="*/ 766124 h 802827"/>
              <a:gd name="connsiteX2" fmla="*/ 208268 w 460213"/>
              <a:gd name="connsiteY2" fmla="*/ 779518 h 802827"/>
              <a:gd name="connsiteX3" fmla="*/ 413872 w 460213"/>
              <a:gd name="connsiteY3" fmla="*/ 522893 h 802827"/>
              <a:gd name="connsiteX4" fmla="*/ 413872 w 460213"/>
              <a:gd name="connsiteY4" fmla="*/ 21966 h 802827"/>
              <a:gd name="connsiteX5" fmla="*/ 460213 w 460213"/>
              <a:gd name="connsiteY5" fmla="*/ 0 h 802827"/>
              <a:gd name="connsiteX6" fmla="*/ 460213 w 460213"/>
              <a:gd name="connsiteY6" fmla="*/ 531733 h 802827"/>
              <a:gd name="connsiteX7" fmla="*/ 247684 w 460213"/>
              <a:gd name="connsiteY7" fmla="*/ 802823 h 802827"/>
              <a:gd name="connsiteX8" fmla="*/ 127837 w 460213"/>
              <a:gd name="connsiteY8" fmla="*/ 766124 h 802827"/>
              <a:gd name="connsiteX9" fmla="*/ 75104 w 460213"/>
              <a:gd name="connsiteY9" fmla="*/ 715228 h 802827"/>
              <a:gd name="connsiteX10" fmla="*/ 75104 w 460213"/>
              <a:gd name="connsiteY10" fmla="*/ 715228 h 802827"/>
              <a:gd name="connsiteX11" fmla="*/ 155535 w 460213"/>
              <a:gd name="connsiteY11" fmla="*/ 730765 h 802827"/>
              <a:gd name="connsiteX12" fmla="*/ 325452 w 460213"/>
              <a:gd name="connsiteY12" fmla="*/ 521286 h 802827"/>
              <a:gd name="connsiteX13" fmla="*/ 325452 w 460213"/>
              <a:gd name="connsiteY13" fmla="*/ 60540 h 802827"/>
              <a:gd name="connsiteX14" fmla="*/ 370727 w 460213"/>
              <a:gd name="connsiteY14" fmla="*/ 39110 h 802827"/>
              <a:gd name="connsiteX15" fmla="*/ 370727 w 460213"/>
              <a:gd name="connsiteY15" fmla="*/ 525036 h 802827"/>
              <a:gd name="connsiteX16" fmla="*/ 187494 w 460213"/>
              <a:gd name="connsiteY16" fmla="*/ 754874 h 802827"/>
              <a:gd name="connsiteX17" fmla="*/ 75104 w 460213"/>
              <a:gd name="connsiteY17" fmla="*/ 715228 h 802827"/>
              <a:gd name="connsiteX18" fmla="*/ 43145 w 460213"/>
              <a:gd name="connsiteY18" fmla="*/ 669689 h 802827"/>
              <a:gd name="connsiteX19" fmla="*/ 43145 w 460213"/>
              <a:gd name="connsiteY19" fmla="*/ 669689 h 802827"/>
              <a:gd name="connsiteX20" fmla="*/ 110259 w 460213"/>
              <a:gd name="connsiteY20" fmla="*/ 681744 h 802827"/>
              <a:gd name="connsiteX21" fmla="*/ 238096 w 460213"/>
              <a:gd name="connsiteY21" fmla="*/ 523697 h 802827"/>
              <a:gd name="connsiteX22" fmla="*/ 238096 w 460213"/>
              <a:gd name="connsiteY22" fmla="*/ 99114 h 802827"/>
              <a:gd name="connsiteX23" fmla="*/ 282839 w 460213"/>
              <a:gd name="connsiteY23" fmla="*/ 77684 h 802827"/>
              <a:gd name="connsiteX24" fmla="*/ 282839 w 460213"/>
              <a:gd name="connsiteY24" fmla="*/ 517000 h 802827"/>
              <a:gd name="connsiteX25" fmla="*/ 140354 w 460213"/>
              <a:gd name="connsiteY25" fmla="*/ 703977 h 802827"/>
              <a:gd name="connsiteX26" fmla="*/ 43145 w 460213"/>
              <a:gd name="connsiteY26" fmla="*/ 669689 h 802827"/>
              <a:gd name="connsiteX27" fmla="*/ 196549 w 460213"/>
              <a:gd name="connsiteY27" fmla="*/ 535751 h 802827"/>
              <a:gd name="connsiteX28" fmla="*/ 196549 w 460213"/>
              <a:gd name="connsiteY28" fmla="*/ 116526 h 802827"/>
              <a:gd name="connsiteX29" fmla="*/ 0 w 460213"/>
              <a:gd name="connsiteY29" fmla="*/ 205729 h 802827"/>
              <a:gd name="connsiteX30" fmla="*/ 0 w 460213"/>
              <a:gd name="connsiteY30" fmla="*/ 545931 h 802827"/>
              <a:gd name="connsiteX31" fmla="*/ 100672 w 460213"/>
              <a:gd name="connsiteY31" fmla="*/ 654420 h 802827"/>
              <a:gd name="connsiteX32" fmla="*/ 196549 w 460213"/>
              <a:gd name="connsiteY32" fmla="*/ 535751 h 80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60213" h="802827">
                <a:moveTo>
                  <a:pt x="127837" y="766124"/>
                </a:moveTo>
                <a:lnTo>
                  <a:pt x="127837" y="766124"/>
                </a:lnTo>
                <a:cubicBezTo>
                  <a:pt x="153138" y="774696"/>
                  <a:pt x="179771" y="779518"/>
                  <a:pt x="208268" y="779518"/>
                </a:cubicBezTo>
                <a:cubicBezTo>
                  <a:pt x="329447" y="779518"/>
                  <a:pt x="413872" y="691119"/>
                  <a:pt x="413872" y="522893"/>
                </a:cubicBezTo>
                <a:lnTo>
                  <a:pt x="413872" y="21966"/>
                </a:lnTo>
                <a:lnTo>
                  <a:pt x="460213" y="0"/>
                </a:lnTo>
                <a:lnTo>
                  <a:pt x="460213" y="531733"/>
                </a:lnTo>
                <a:cubicBezTo>
                  <a:pt x="460213" y="703174"/>
                  <a:pt x="372325" y="802823"/>
                  <a:pt x="247684" y="802823"/>
                </a:cubicBezTo>
                <a:cubicBezTo>
                  <a:pt x="204539" y="803091"/>
                  <a:pt x="163791" y="789697"/>
                  <a:pt x="127837" y="766124"/>
                </a:cubicBezTo>
                <a:close/>
                <a:moveTo>
                  <a:pt x="75104" y="715228"/>
                </a:moveTo>
                <a:lnTo>
                  <a:pt x="75104" y="715228"/>
                </a:lnTo>
                <a:cubicBezTo>
                  <a:pt x="103069" y="724604"/>
                  <a:pt x="131033" y="730765"/>
                  <a:pt x="155535" y="730765"/>
                </a:cubicBezTo>
                <a:cubicBezTo>
                  <a:pt x="257272" y="730765"/>
                  <a:pt x="325452" y="666475"/>
                  <a:pt x="325452" y="521286"/>
                </a:cubicBezTo>
                <a:lnTo>
                  <a:pt x="325452" y="60540"/>
                </a:lnTo>
                <a:lnTo>
                  <a:pt x="370727" y="39110"/>
                </a:lnTo>
                <a:lnTo>
                  <a:pt x="370727" y="525036"/>
                </a:lnTo>
                <a:cubicBezTo>
                  <a:pt x="370727" y="677190"/>
                  <a:pt x="294025" y="754874"/>
                  <a:pt x="187494" y="754874"/>
                </a:cubicBezTo>
                <a:cubicBezTo>
                  <a:pt x="148611" y="754874"/>
                  <a:pt x="108661" y="739873"/>
                  <a:pt x="75104" y="715228"/>
                </a:cubicBezTo>
                <a:close/>
                <a:moveTo>
                  <a:pt x="43145" y="669689"/>
                </a:moveTo>
                <a:lnTo>
                  <a:pt x="43145" y="669689"/>
                </a:lnTo>
                <a:cubicBezTo>
                  <a:pt x="67647" y="677190"/>
                  <a:pt x="90551" y="681744"/>
                  <a:pt x="110259" y="681744"/>
                </a:cubicBezTo>
                <a:cubicBezTo>
                  <a:pt x="189625" y="681744"/>
                  <a:pt x="238096" y="638348"/>
                  <a:pt x="238096" y="523697"/>
                </a:cubicBezTo>
                <a:lnTo>
                  <a:pt x="238096" y="99114"/>
                </a:lnTo>
                <a:lnTo>
                  <a:pt x="282839" y="77684"/>
                </a:lnTo>
                <a:lnTo>
                  <a:pt x="282839" y="517000"/>
                </a:lnTo>
                <a:cubicBezTo>
                  <a:pt x="282839" y="645580"/>
                  <a:pt x="224247" y="703977"/>
                  <a:pt x="140354" y="703977"/>
                </a:cubicBezTo>
                <a:cubicBezTo>
                  <a:pt x="105199" y="703977"/>
                  <a:pt x="71908" y="691655"/>
                  <a:pt x="43145" y="669689"/>
                </a:cubicBezTo>
                <a:close/>
                <a:moveTo>
                  <a:pt x="196549" y="535751"/>
                </a:moveTo>
                <a:lnTo>
                  <a:pt x="196549" y="116526"/>
                </a:lnTo>
                <a:lnTo>
                  <a:pt x="0" y="205729"/>
                </a:lnTo>
                <a:lnTo>
                  <a:pt x="0" y="545931"/>
                </a:lnTo>
                <a:cubicBezTo>
                  <a:pt x="0" y="610757"/>
                  <a:pt x="40482" y="654420"/>
                  <a:pt x="100672" y="654420"/>
                </a:cubicBezTo>
                <a:cubicBezTo>
                  <a:pt x="159796" y="654152"/>
                  <a:pt x="196549" y="610221"/>
                  <a:pt x="196549" y="535751"/>
                </a:cubicBezTo>
                <a:close/>
              </a:path>
            </a:pathLst>
          </a:custGeom>
          <a:solidFill>
            <a:srgbClr val="002677"/>
          </a:solidFill>
          <a:ln w="26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6BF8758-A058-48ED-8E6F-C439BC4F72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6306" y="9100439"/>
            <a:ext cx="1161919" cy="40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97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2-line)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18670" y="457200"/>
            <a:ext cx="7037805" cy="981075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lnSpc>
                <a:spcPct val="100000"/>
              </a:lnSpc>
              <a:defRPr lang="en-US"/>
            </a:lvl1pPr>
          </a:lstStyle>
          <a:p>
            <a:pPr lvl="0"/>
            <a:r>
              <a:rPr lang="en-US" dirty="0"/>
              <a:t>Click to add a title style with a </a:t>
            </a:r>
            <a:br>
              <a:rPr lang="en-US" dirty="0"/>
            </a:br>
            <a:r>
              <a:rPr lang="en-US" dirty="0"/>
              <a:t>two-line headline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6BCF2EF-1A2E-5644-AD14-82E90D22A6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8670" y="1803400"/>
            <a:ext cx="7037805" cy="6021752"/>
          </a:xfrm>
        </p:spPr>
        <p:txBody>
          <a:bodyPr/>
          <a:lstStyle>
            <a:lvl1pPr marL="97164" indent="-97164">
              <a:spcBef>
                <a:spcPts val="255"/>
              </a:spcBef>
              <a:spcAft>
                <a:spcPts val="510"/>
              </a:spcAft>
              <a:buClr>
                <a:schemeClr val="accent1"/>
              </a:buClr>
              <a:tabLst/>
              <a:defRPr sz="1400"/>
            </a:lvl1pPr>
            <a:lvl2pPr marL="184883" indent="-83669">
              <a:spcBef>
                <a:spcPts val="0"/>
              </a:spcBef>
              <a:spcAft>
                <a:spcPts val="510"/>
              </a:spcAft>
              <a:buClr>
                <a:schemeClr val="accent1"/>
              </a:buClr>
              <a:tabLst/>
              <a:defRPr sz="1400"/>
            </a:lvl2pPr>
            <a:lvl3pPr marL="267202" indent="-70174">
              <a:spcBef>
                <a:spcPts val="0"/>
              </a:spcBef>
              <a:spcAft>
                <a:spcPts val="510"/>
              </a:spcAft>
              <a:buClr>
                <a:schemeClr val="accent1"/>
              </a:buClr>
              <a:tabLst/>
              <a:defRPr sz="1200"/>
            </a:lvl3pPr>
            <a:lvl4pPr marL="344123" indent="-76922">
              <a:spcBef>
                <a:spcPts val="0"/>
              </a:spcBef>
              <a:spcAft>
                <a:spcPts val="510"/>
              </a:spcAft>
              <a:buClr>
                <a:schemeClr val="accent1"/>
              </a:buClr>
              <a:tabLst/>
              <a:defRPr sz="1100"/>
            </a:lvl4pPr>
            <a:lvl5pPr marL="419695" indent="-68825">
              <a:spcBef>
                <a:spcPts val="0"/>
              </a:spcBef>
              <a:spcAft>
                <a:spcPts val="510"/>
              </a:spcAft>
              <a:buClr>
                <a:schemeClr val="accent1"/>
              </a:buClr>
              <a:tabLst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A59A978F-81E0-3144-B05D-97705BA52B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411" y="8618329"/>
            <a:ext cx="7058622" cy="53551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595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Footnote 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4647B6F-6DBD-2842-BBB7-017497A6D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225" y="9203005"/>
            <a:ext cx="333395" cy="5491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6DE20E4-D496-034F-914D-F7F15B93E9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1FEF08C-4156-7845-9B5E-8CC7FE66B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1040" y="9201922"/>
            <a:ext cx="2623185" cy="5370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Division Name here</a:t>
            </a:r>
          </a:p>
        </p:txBody>
      </p:sp>
    </p:spTree>
    <p:extLst>
      <p:ext uri="{BB962C8B-B14F-4D97-AF65-F5344CB8AC3E}">
        <p14:creationId xmlns:p14="http://schemas.microsoft.com/office/powerpoint/2010/main" val="135791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7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9430-9D19-E74B-A985-0DFB9C995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70" y="457200"/>
            <a:ext cx="7037805" cy="981075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18412AE7-14E8-314D-8735-18215A59D225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388620" y="2431897"/>
            <a:ext cx="6995160" cy="5918810"/>
          </a:xfrm>
        </p:spPr>
        <p:txBody>
          <a:bodyPr anchor="ctr"/>
          <a:lstStyle>
            <a:lvl1pPr marL="0" indent="0" algn="ctr">
              <a:buNone/>
              <a:defRPr sz="765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7C205F0-26AD-764B-A4AA-7D6614C773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411" y="8618329"/>
            <a:ext cx="7058622" cy="53551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595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Footnote 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3DA3652-DD1E-1746-9561-2D685B9EBC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225" y="9203005"/>
            <a:ext cx="333395" cy="5491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6DE20E4-D496-034F-914D-F7F15B93E9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481C450C-488F-7A45-B199-DE23318BD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1040" y="9201922"/>
            <a:ext cx="2623185" cy="5370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Division Name here</a:t>
            </a:r>
          </a:p>
        </p:txBody>
      </p:sp>
    </p:spTree>
    <p:extLst>
      <p:ext uri="{BB962C8B-B14F-4D97-AF65-F5344CB8AC3E}">
        <p14:creationId xmlns:p14="http://schemas.microsoft.com/office/powerpoint/2010/main" val="3692912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2-line), content and chart 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548785B2-1A75-0248-A02D-5936443430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411" y="8618329"/>
            <a:ext cx="7058622" cy="53551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595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Footnote 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209DBF36-B503-F44A-A373-FAF2B64AFCFF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26442" y="2449779"/>
            <a:ext cx="7135063" cy="5900928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65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9B91C294-EF6A-8D47-BC58-4FB5C91EF5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668" y="457200"/>
            <a:ext cx="7037807" cy="981075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 dirty="0"/>
              <a:t>Click to add a title style with a </a:t>
            </a:r>
            <a:br>
              <a:rPr lang="en-US" dirty="0"/>
            </a:br>
            <a:r>
              <a:rPr lang="en-US" dirty="0"/>
              <a:t>two-line headline</a:t>
            </a:r>
          </a:p>
        </p:txBody>
      </p:sp>
      <p:sp>
        <p:nvSpPr>
          <p:cNvPr id="60" name="Slide Number Placeholder 5">
            <a:extLst>
              <a:ext uri="{FF2B5EF4-FFF2-40B4-BE49-F238E27FC236}">
                <a16:creationId xmlns:a16="http://schemas.microsoft.com/office/drawing/2014/main" id="{E307D746-5720-D847-9424-15D7BB2F1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225" y="9203005"/>
            <a:ext cx="333395" cy="5491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6DE20E4-D496-034F-914D-F7F15B93E9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1" name="Footer Placeholder 3">
            <a:extLst>
              <a:ext uri="{FF2B5EF4-FFF2-40B4-BE49-F238E27FC236}">
                <a16:creationId xmlns:a16="http://schemas.microsoft.com/office/drawing/2014/main" id="{91F88830-64BA-7849-AD3A-E3E6E9CC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1040" y="9201922"/>
            <a:ext cx="2623185" cy="5370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Division Name here</a:t>
            </a:r>
          </a:p>
        </p:txBody>
      </p:sp>
    </p:spTree>
    <p:extLst>
      <p:ext uri="{BB962C8B-B14F-4D97-AF65-F5344CB8AC3E}">
        <p14:creationId xmlns:p14="http://schemas.microsoft.com/office/powerpoint/2010/main" val="627824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1668F-4F00-0646-B3E8-9FF107686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67" y="454079"/>
            <a:ext cx="7037807" cy="9175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E75A5-C5DD-F24E-B778-058E1A64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667" y="1371600"/>
            <a:ext cx="7037807" cy="61895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01E51-C0D1-1145-9586-FD3CE3D91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34225" y="9203005"/>
            <a:ext cx="333395" cy="5491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6DE20E4-D496-034F-914D-F7F15B93E9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7BA7B7-B988-9548-9455-35B566EB3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1040" y="9201922"/>
            <a:ext cx="2623185" cy="5370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Division Name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E5283F-1A2A-EB43-A867-5851DA1EA378}"/>
              </a:ext>
            </a:extLst>
          </p:cNvPr>
          <p:cNvSpPr txBox="1"/>
          <p:nvPr userDrawn="1"/>
        </p:nvSpPr>
        <p:spPr>
          <a:xfrm>
            <a:off x="784860" y="9381617"/>
            <a:ext cx="29572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2020 United HealthCare Services, Inc. All rights reserved.</a:t>
            </a:r>
          </a:p>
        </p:txBody>
      </p:sp>
      <p:sp>
        <p:nvSpPr>
          <p:cNvPr id="13" name="Graphic 8">
            <a:extLst>
              <a:ext uri="{FF2B5EF4-FFF2-40B4-BE49-F238E27FC236}">
                <a16:creationId xmlns:a16="http://schemas.microsoft.com/office/drawing/2014/main" id="{15BB86A9-FE06-5144-965F-97502F70EE56}"/>
              </a:ext>
            </a:extLst>
          </p:cNvPr>
          <p:cNvSpPr/>
          <p:nvPr userDrawn="1"/>
        </p:nvSpPr>
        <p:spPr>
          <a:xfrm>
            <a:off x="419101" y="9305495"/>
            <a:ext cx="133150" cy="232276"/>
          </a:xfrm>
          <a:custGeom>
            <a:avLst/>
            <a:gdLst>
              <a:gd name="connsiteX0" fmla="*/ 127837 w 460213"/>
              <a:gd name="connsiteY0" fmla="*/ 766124 h 802827"/>
              <a:gd name="connsiteX1" fmla="*/ 127837 w 460213"/>
              <a:gd name="connsiteY1" fmla="*/ 766124 h 802827"/>
              <a:gd name="connsiteX2" fmla="*/ 208268 w 460213"/>
              <a:gd name="connsiteY2" fmla="*/ 779518 h 802827"/>
              <a:gd name="connsiteX3" fmla="*/ 413872 w 460213"/>
              <a:gd name="connsiteY3" fmla="*/ 522893 h 802827"/>
              <a:gd name="connsiteX4" fmla="*/ 413872 w 460213"/>
              <a:gd name="connsiteY4" fmla="*/ 21966 h 802827"/>
              <a:gd name="connsiteX5" fmla="*/ 460213 w 460213"/>
              <a:gd name="connsiteY5" fmla="*/ 0 h 802827"/>
              <a:gd name="connsiteX6" fmla="*/ 460213 w 460213"/>
              <a:gd name="connsiteY6" fmla="*/ 531733 h 802827"/>
              <a:gd name="connsiteX7" fmla="*/ 247684 w 460213"/>
              <a:gd name="connsiteY7" fmla="*/ 802823 h 802827"/>
              <a:gd name="connsiteX8" fmla="*/ 127837 w 460213"/>
              <a:gd name="connsiteY8" fmla="*/ 766124 h 802827"/>
              <a:gd name="connsiteX9" fmla="*/ 75104 w 460213"/>
              <a:gd name="connsiteY9" fmla="*/ 715228 h 802827"/>
              <a:gd name="connsiteX10" fmla="*/ 75104 w 460213"/>
              <a:gd name="connsiteY10" fmla="*/ 715228 h 802827"/>
              <a:gd name="connsiteX11" fmla="*/ 155535 w 460213"/>
              <a:gd name="connsiteY11" fmla="*/ 730765 h 802827"/>
              <a:gd name="connsiteX12" fmla="*/ 325452 w 460213"/>
              <a:gd name="connsiteY12" fmla="*/ 521286 h 802827"/>
              <a:gd name="connsiteX13" fmla="*/ 325452 w 460213"/>
              <a:gd name="connsiteY13" fmla="*/ 60540 h 802827"/>
              <a:gd name="connsiteX14" fmla="*/ 370727 w 460213"/>
              <a:gd name="connsiteY14" fmla="*/ 39110 h 802827"/>
              <a:gd name="connsiteX15" fmla="*/ 370727 w 460213"/>
              <a:gd name="connsiteY15" fmla="*/ 525036 h 802827"/>
              <a:gd name="connsiteX16" fmla="*/ 187494 w 460213"/>
              <a:gd name="connsiteY16" fmla="*/ 754874 h 802827"/>
              <a:gd name="connsiteX17" fmla="*/ 75104 w 460213"/>
              <a:gd name="connsiteY17" fmla="*/ 715228 h 802827"/>
              <a:gd name="connsiteX18" fmla="*/ 43145 w 460213"/>
              <a:gd name="connsiteY18" fmla="*/ 669689 h 802827"/>
              <a:gd name="connsiteX19" fmla="*/ 43145 w 460213"/>
              <a:gd name="connsiteY19" fmla="*/ 669689 h 802827"/>
              <a:gd name="connsiteX20" fmla="*/ 110259 w 460213"/>
              <a:gd name="connsiteY20" fmla="*/ 681744 h 802827"/>
              <a:gd name="connsiteX21" fmla="*/ 238096 w 460213"/>
              <a:gd name="connsiteY21" fmla="*/ 523697 h 802827"/>
              <a:gd name="connsiteX22" fmla="*/ 238096 w 460213"/>
              <a:gd name="connsiteY22" fmla="*/ 99114 h 802827"/>
              <a:gd name="connsiteX23" fmla="*/ 282839 w 460213"/>
              <a:gd name="connsiteY23" fmla="*/ 77684 h 802827"/>
              <a:gd name="connsiteX24" fmla="*/ 282839 w 460213"/>
              <a:gd name="connsiteY24" fmla="*/ 517000 h 802827"/>
              <a:gd name="connsiteX25" fmla="*/ 140354 w 460213"/>
              <a:gd name="connsiteY25" fmla="*/ 703977 h 802827"/>
              <a:gd name="connsiteX26" fmla="*/ 43145 w 460213"/>
              <a:gd name="connsiteY26" fmla="*/ 669689 h 802827"/>
              <a:gd name="connsiteX27" fmla="*/ 196549 w 460213"/>
              <a:gd name="connsiteY27" fmla="*/ 535751 h 802827"/>
              <a:gd name="connsiteX28" fmla="*/ 196549 w 460213"/>
              <a:gd name="connsiteY28" fmla="*/ 116526 h 802827"/>
              <a:gd name="connsiteX29" fmla="*/ 0 w 460213"/>
              <a:gd name="connsiteY29" fmla="*/ 205729 h 802827"/>
              <a:gd name="connsiteX30" fmla="*/ 0 w 460213"/>
              <a:gd name="connsiteY30" fmla="*/ 545931 h 802827"/>
              <a:gd name="connsiteX31" fmla="*/ 100672 w 460213"/>
              <a:gd name="connsiteY31" fmla="*/ 654420 h 802827"/>
              <a:gd name="connsiteX32" fmla="*/ 196549 w 460213"/>
              <a:gd name="connsiteY32" fmla="*/ 535751 h 802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60213" h="802827">
                <a:moveTo>
                  <a:pt x="127837" y="766124"/>
                </a:moveTo>
                <a:lnTo>
                  <a:pt x="127837" y="766124"/>
                </a:lnTo>
                <a:cubicBezTo>
                  <a:pt x="153138" y="774696"/>
                  <a:pt x="179771" y="779518"/>
                  <a:pt x="208268" y="779518"/>
                </a:cubicBezTo>
                <a:cubicBezTo>
                  <a:pt x="329447" y="779518"/>
                  <a:pt x="413872" y="691119"/>
                  <a:pt x="413872" y="522893"/>
                </a:cubicBezTo>
                <a:lnTo>
                  <a:pt x="413872" y="21966"/>
                </a:lnTo>
                <a:lnTo>
                  <a:pt x="460213" y="0"/>
                </a:lnTo>
                <a:lnTo>
                  <a:pt x="460213" y="531733"/>
                </a:lnTo>
                <a:cubicBezTo>
                  <a:pt x="460213" y="703174"/>
                  <a:pt x="372325" y="802823"/>
                  <a:pt x="247684" y="802823"/>
                </a:cubicBezTo>
                <a:cubicBezTo>
                  <a:pt x="204539" y="803091"/>
                  <a:pt x="163791" y="789697"/>
                  <a:pt x="127837" y="766124"/>
                </a:cubicBezTo>
                <a:close/>
                <a:moveTo>
                  <a:pt x="75104" y="715228"/>
                </a:moveTo>
                <a:lnTo>
                  <a:pt x="75104" y="715228"/>
                </a:lnTo>
                <a:cubicBezTo>
                  <a:pt x="103069" y="724604"/>
                  <a:pt x="131033" y="730765"/>
                  <a:pt x="155535" y="730765"/>
                </a:cubicBezTo>
                <a:cubicBezTo>
                  <a:pt x="257272" y="730765"/>
                  <a:pt x="325452" y="666475"/>
                  <a:pt x="325452" y="521286"/>
                </a:cubicBezTo>
                <a:lnTo>
                  <a:pt x="325452" y="60540"/>
                </a:lnTo>
                <a:lnTo>
                  <a:pt x="370727" y="39110"/>
                </a:lnTo>
                <a:lnTo>
                  <a:pt x="370727" y="525036"/>
                </a:lnTo>
                <a:cubicBezTo>
                  <a:pt x="370727" y="677190"/>
                  <a:pt x="294025" y="754874"/>
                  <a:pt x="187494" y="754874"/>
                </a:cubicBezTo>
                <a:cubicBezTo>
                  <a:pt x="148611" y="754874"/>
                  <a:pt x="108661" y="739873"/>
                  <a:pt x="75104" y="715228"/>
                </a:cubicBezTo>
                <a:close/>
                <a:moveTo>
                  <a:pt x="43145" y="669689"/>
                </a:moveTo>
                <a:lnTo>
                  <a:pt x="43145" y="669689"/>
                </a:lnTo>
                <a:cubicBezTo>
                  <a:pt x="67647" y="677190"/>
                  <a:pt x="90551" y="681744"/>
                  <a:pt x="110259" y="681744"/>
                </a:cubicBezTo>
                <a:cubicBezTo>
                  <a:pt x="189625" y="681744"/>
                  <a:pt x="238096" y="638348"/>
                  <a:pt x="238096" y="523697"/>
                </a:cubicBezTo>
                <a:lnTo>
                  <a:pt x="238096" y="99114"/>
                </a:lnTo>
                <a:lnTo>
                  <a:pt x="282839" y="77684"/>
                </a:lnTo>
                <a:lnTo>
                  <a:pt x="282839" y="517000"/>
                </a:lnTo>
                <a:cubicBezTo>
                  <a:pt x="282839" y="645580"/>
                  <a:pt x="224247" y="703977"/>
                  <a:pt x="140354" y="703977"/>
                </a:cubicBezTo>
                <a:cubicBezTo>
                  <a:pt x="105199" y="703977"/>
                  <a:pt x="71908" y="691655"/>
                  <a:pt x="43145" y="669689"/>
                </a:cubicBezTo>
                <a:close/>
                <a:moveTo>
                  <a:pt x="196549" y="535751"/>
                </a:moveTo>
                <a:lnTo>
                  <a:pt x="196549" y="116526"/>
                </a:lnTo>
                <a:lnTo>
                  <a:pt x="0" y="205729"/>
                </a:lnTo>
                <a:lnTo>
                  <a:pt x="0" y="545931"/>
                </a:lnTo>
                <a:cubicBezTo>
                  <a:pt x="0" y="610757"/>
                  <a:pt x="40482" y="654420"/>
                  <a:pt x="100672" y="654420"/>
                </a:cubicBezTo>
                <a:cubicBezTo>
                  <a:pt x="159796" y="654152"/>
                  <a:pt x="196549" y="610221"/>
                  <a:pt x="196549" y="535751"/>
                </a:cubicBezTo>
                <a:close/>
              </a:path>
            </a:pathLst>
          </a:custGeom>
          <a:solidFill>
            <a:srgbClr val="002677"/>
          </a:solidFill>
          <a:ln w="264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9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4" r:id="rId2"/>
    <p:sldLayoutId id="2147483688" r:id="rId3"/>
    <p:sldLayoutId id="2147483678" r:id="rId4"/>
    <p:sldLayoutId id="2147483695" r:id="rId5"/>
  </p:sldLayoutIdLst>
  <p:hf hdr="0" ftr="0" dt="0"/>
  <p:txStyles>
    <p:titleStyle>
      <a:lvl1pPr algn="l" defTabSz="582984" rtl="0" eaLnBrk="1" latinLnBrk="0" hangingPunct="1">
        <a:lnSpc>
          <a:spcPct val="100000"/>
        </a:lnSpc>
        <a:spcBef>
          <a:spcPct val="0"/>
        </a:spcBef>
        <a:buNone/>
        <a:defRPr sz="2800" b="1" i="0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9863" indent="-99863" algn="l" defTabSz="582984" rtl="0" eaLnBrk="1" latinLnBrk="0" hangingPunct="1">
        <a:lnSpc>
          <a:spcPct val="90000"/>
        </a:lnSpc>
        <a:spcBef>
          <a:spcPts val="255"/>
        </a:spcBef>
        <a:spcAft>
          <a:spcPts val="510"/>
        </a:spcAft>
        <a:buClr>
          <a:schemeClr val="accent1"/>
        </a:buClr>
        <a:buFont typeface="Arial" panose="020B0604020202020204" pitchFamily="34" charset="0"/>
        <a:buChar char="•"/>
        <a:tabLst/>
        <a:defRPr sz="1400" b="0" i="0" kern="1200">
          <a:solidFill>
            <a:schemeClr val="accent1"/>
          </a:solidFill>
          <a:latin typeface="+mn-lt"/>
          <a:ea typeface="+mn-ea"/>
          <a:cs typeface="Arial" panose="020B0604020202020204" pitchFamily="34" charset="0"/>
        </a:defRPr>
      </a:lvl1pPr>
      <a:lvl2pPr marL="186232" indent="-86369" algn="l" defTabSz="582984" rtl="0" eaLnBrk="1" latinLnBrk="0" hangingPunct="1">
        <a:lnSpc>
          <a:spcPct val="90000"/>
        </a:lnSpc>
        <a:spcBef>
          <a:spcPts val="0"/>
        </a:spcBef>
        <a:spcAft>
          <a:spcPts val="510"/>
        </a:spcAft>
        <a:buClr>
          <a:schemeClr val="accent1"/>
        </a:buClr>
        <a:buFont typeface="System Font Regular"/>
        <a:buChar char="-"/>
        <a:tabLst/>
        <a:defRPr sz="1400" b="0" i="0" kern="1200">
          <a:solidFill>
            <a:schemeClr val="accent1"/>
          </a:solidFill>
          <a:latin typeface="+mn-lt"/>
          <a:ea typeface="+mn-ea"/>
          <a:cs typeface="Arial" panose="020B0604020202020204" pitchFamily="34" charset="0"/>
        </a:defRPr>
      </a:lvl2pPr>
      <a:lvl3pPr marL="279347" indent="-86369" algn="l" defTabSz="582984" rtl="0" eaLnBrk="1" latinLnBrk="0" hangingPunct="1">
        <a:lnSpc>
          <a:spcPct val="90000"/>
        </a:lnSpc>
        <a:spcBef>
          <a:spcPts val="0"/>
        </a:spcBef>
        <a:spcAft>
          <a:spcPts val="510"/>
        </a:spcAft>
        <a:buClr>
          <a:schemeClr val="accent1"/>
        </a:buClr>
        <a:buFont typeface="Arial" panose="020B0604020202020204" pitchFamily="34" charset="0"/>
        <a:buChar char="•"/>
        <a:tabLst/>
        <a:defRPr sz="1200" b="0" i="0" kern="1200">
          <a:solidFill>
            <a:schemeClr val="accent1"/>
          </a:solidFill>
          <a:latin typeface="+mn-lt"/>
          <a:ea typeface="+mn-ea"/>
          <a:cs typeface="Arial" panose="020B0604020202020204" pitchFamily="34" charset="0"/>
        </a:defRPr>
      </a:lvl3pPr>
      <a:lvl4pPr marL="341425" indent="-62077" algn="l" defTabSz="582984" rtl="0" eaLnBrk="1" latinLnBrk="0" hangingPunct="1">
        <a:lnSpc>
          <a:spcPct val="90000"/>
        </a:lnSpc>
        <a:spcBef>
          <a:spcPts val="0"/>
        </a:spcBef>
        <a:spcAft>
          <a:spcPts val="510"/>
        </a:spcAft>
        <a:buClr>
          <a:schemeClr val="accent1"/>
        </a:buClr>
        <a:buFont typeface="System Font Regular"/>
        <a:buChar char="-"/>
        <a:tabLst/>
        <a:defRPr sz="1100" b="0" i="0" kern="1200">
          <a:solidFill>
            <a:schemeClr val="accent1"/>
          </a:solidFill>
          <a:latin typeface="+mn-lt"/>
          <a:ea typeface="+mn-ea"/>
          <a:cs typeface="Arial" panose="020B0604020202020204" pitchFamily="34" charset="0"/>
        </a:defRPr>
      </a:lvl4pPr>
      <a:lvl5pPr marL="442637" indent="-86369" algn="l" defTabSz="582984" rtl="0" eaLnBrk="1" latinLnBrk="0" hangingPunct="1">
        <a:lnSpc>
          <a:spcPct val="90000"/>
        </a:lnSpc>
        <a:spcBef>
          <a:spcPts val="0"/>
        </a:spcBef>
        <a:spcAft>
          <a:spcPts val="510"/>
        </a:spcAft>
        <a:buClr>
          <a:schemeClr val="accent1"/>
        </a:buClr>
        <a:buFont typeface="Arial" panose="020B0604020202020204" pitchFamily="34" charset="0"/>
        <a:buChar char="•"/>
        <a:tabLst/>
        <a:defRPr sz="1000" b="0" i="0" kern="1200">
          <a:solidFill>
            <a:schemeClr val="accent1"/>
          </a:solidFill>
          <a:latin typeface="+mn-lt"/>
          <a:ea typeface="+mn-ea"/>
          <a:cs typeface="Arial" panose="020B0604020202020204" pitchFamily="34" charset="0"/>
        </a:defRPr>
      </a:lvl5pPr>
      <a:lvl6pPr marL="1603208" indent="-145746" algn="l" defTabSz="58298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700" indent="-145746" algn="l" defTabSz="58298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6192" indent="-145746" algn="l" defTabSz="58298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685" indent="-145746" algn="l" defTabSz="58298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92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84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477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970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462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954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446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938" algn="l" defTabSz="582984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68" userDrawn="1">
          <p15:clr>
            <a:srgbClr val="F26B43"/>
          </p15:clr>
        </p15:guide>
        <p15:guide id="2" pos="2448" userDrawn="1">
          <p15:clr>
            <a:srgbClr val="F26B43"/>
          </p15:clr>
        </p15:guide>
        <p15:guide id="3" pos="262" userDrawn="1">
          <p15:clr>
            <a:srgbClr val="F26B43"/>
          </p15:clr>
        </p15:guide>
        <p15:guide id="4" orient="horz" pos="5765" userDrawn="1">
          <p15:clr>
            <a:srgbClr val="F26B43"/>
          </p15:clr>
        </p15:guide>
        <p15:guide id="6" pos="4634" userDrawn="1">
          <p15:clr>
            <a:srgbClr val="F26B43"/>
          </p15:clr>
        </p15:guide>
        <p15:guide id="7" orient="horz" pos="5984" userDrawn="1">
          <p15:clr>
            <a:srgbClr val="F26B43"/>
          </p15:clr>
        </p15:guide>
        <p15:guide id="10" pos="1288" userDrawn="1">
          <p15:clr>
            <a:srgbClr val="F26B43"/>
          </p15:clr>
        </p15:guide>
        <p15:guide id="11" pos="1372" userDrawn="1">
          <p15:clr>
            <a:srgbClr val="F26B43"/>
          </p15:clr>
        </p15:guide>
        <p15:guide id="12" pos="2404" userDrawn="1">
          <p15:clr>
            <a:srgbClr val="F26B43"/>
          </p15:clr>
        </p15:guide>
        <p15:guide id="13" pos="2494" userDrawn="1">
          <p15:clr>
            <a:srgbClr val="F26B43"/>
          </p15:clr>
        </p15:guide>
        <p15:guide id="16" pos="3522" userDrawn="1">
          <p15:clr>
            <a:srgbClr val="F26B43"/>
          </p15:clr>
        </p15:guide>
        <p15:guide id="17" pos="3606" userDrawn="1">
          <p15:clr>
            <a:srgbClr val="F26B43"/>
          </p15:clr>
        </p15:guide>
        <p15:guide id="20" orient="horz" pos="344" userDrawn="1">
          <p15:clr>
            <a:srgbClr val="F26B43"/>
          </p15:clr>
        </p15:guide>
        <p15:guide id="21" orient="horz" pos="48" userDrawn="1">
          <p15:clr>
            <a:srgbClr val="F26B43"/>
          </p15:clr>
        </p15:guide>
        <p15:guide id="22" orient="horz" pos="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s.teams.microsoft.com/event/3b349fa7-5470-4567-9de2-ca44a42497d1@db05faca-c82a-4b9d-b9c5-0f64b675542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james_Williamson@uhc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5708A5-7279-E343-95A5-69F4363B4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841" y="1676552"/>
            <a:ext cx="4184509" cy="1419073"/>
          </a:xfrm>
        </p:spPr>
        <p:txBody>
          <a:bodyPr/>
          <a:lstStyle/>
          <a:p>
            <a:r>
              <a:rPr lang="en-US" dirty="0"/>
              <a:t>Healthier Weight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EC2808CB-6A6D-4E95-AD27-ADA8DDE8B3CB}"/>
              </a:ext>
            </a:extLst>
          </p:cNvPr>
          <p:cNvSpPr txBox="1"/>
          <p:nvPr/>
        </p:nvSpPr>
        <p:spPr>
          <a:xfrm>
            <a:off x="444114" y="3252260"/>
            <a:ext cx="4524375" cy="3200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  <a:ext uri="{C572A759-6A51-4108-AA02-DFA0A04FC94B}">
              <ma14:wrappingTextBox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800" b="1" dirty="0"/>
              <a:t>Wednesday, February 11</a:t>
            </a:r>
            <a:r>
              <a:rPr lang="en-US" sz="1800" b="1" baseline="30000" dirty="0"/>
              <a:t>th</a:t>
            </a:r>
            <a:r>
              <a:rPr lang="en-US" sz="1800" b="1" dirty="0"/>
              <a:t>, 2026</a:t>
            </a:r>
            <a:br>
              <a:rPr lang="en-US" sz="1800" b="1" dirty="0"/>
            </a:br>
            <a:r>
              <a:rPr lang="en-US" sz="1600" dirty="0"/>
              <a:t>11:30 a.m.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Open to all City of Round Rock employees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Lunch provided</a:t>
            </a:r>
          </a:p>
          <a:p>
            <a:r>
              <a:rPr lang="en-US" sz="1600" b="1" dirty="0">
                <a:hlinkClick r:id="rId3"/>
              </a:rPr>
              <a:t>Click here to register</a:t>
            </a:r>
            <a:endParaRPr lang="en-US" sz="1600" b="1" dirty="0"/>
          </a:p>
          <a:p>
            <a:pPr marL="118745" marR="0">
              <a:lnSpc>
                <a:spcPct val="135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Participants will:</a:t>
            </a:r>
            <a:endParaRPr lang="en-US" sz="18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marL="342900" marR="0" lvl="0" indent="-3429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Learn about the risks of obesity and benefits of a healthier weight and how health may increase happiness</a:t>
            </a:r>
          </a:p>
          <a:p>
            <a:pPr marL="342900" marR="0" lvl="0" indent="-3429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Review ways to evaluate a healthy weight</a:t>
            </a:r>
          </a:p>
          <a:p>
            <a:pPr marL="342900" marR="0" lvl="0" indent="-3429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2A3880"/>
                </a:solidFill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Understand the components of weight loss</a:t>
            </a:r>
          </a:p>
          <a:p>
            <a:pPr marL="342900" marR="0" lvl="0" indent="-3429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Review ways to address factors contributing to unhealthy weights such as eating habits, physical activity, stress, sleep and more</a:t>
            </a:r>
            <a:endParaRPr lang="en-US" sz="1400" dirty="0">
              <a:solidFill>
                <a:srgbClr val="2A3880"/>
              </a:solidFill>
              <a:latin typeface="Arial" panose="020B0604020202020204" pitchFamily="34" charset="0"/>
              <a:ea typeface="Calibri" panose="020F0502020204030204" pitchFamily="34" charset="0"/>
              <a:cs typeface="MinionPro-Regular"/>
            </a:endParaRPr>
          </a:p>
          <a:p>
            <a:pPr marL="114300" marR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marL="118745" marR="0">
              <a:lnSpc>
                <a:spcPct val="13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solidFill>
                  <a:srgbClr val="2A3880"/>
                </a:solidFill>
                <a:effectLst/>
                <a:latin typeface="MinionPro-Regular"/>
                <a:ea typeface="Calibri" panose="020F0502020204030204" pitchFamily="34" charset="0"/>
                <a:cs typeface="MinionPro-Regular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marL="118745" marR="0">
              <a:lnSpc>
                <a:spcPct val="13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800" dirty="0">
                <a:solidFill>
                  <a:srgbClr val="2A3880"/>
                </a:solidFill>
                <a:effectLst/>
                <a:latin typeface="MinionPro-Regular"/>
                <a:ea typeface="Calibri" panose="020F0502020204030204" pitchFamily="34" charset="0"/>
                <a:cs typeface="MinionPro-Regular"/>
              </a:rPr>
              <a:t> </a:t>
            </a:r>
            <a:endParaRPr lang="en-US" sz="18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96867C-F1F8-4C58-A1AF-A3A1EE2EF811}"/>
              </a:ext>
            </a:extLst>
          </p:cNvPr>
          <p:cNvSpPr/>
          <p:nvPr/>
        </p:nvSpPr>
        <p:spPr>
          <a:xfrm>
            <a:off x="0" y="7562850"/>
            <a:ext cx="2019300" cy="704850"/>
          </a:xfrm>
          <a:prstGeom prst="rect">
            <a:avLst/>
          </a:prstGeom>
          <a:solidFill>
            <a:srgbClr val="2936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Questions?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9AE1EB65-92E6-4EB1-BD4E-9B43F94D51B2}"/>
              </a:ext>
            </a:extLst>
          </p:cNvPr>
          <p:cNvSpPr txBox="1"/>
          <p:nvPr/>
        </p:nvSpPr>
        <p:spPr>
          <a:xfrm>
            <a:off x="2019300" y="7559675"/>
            <a:ext cx="5467350" cy="116522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8745" marR="0">
              <a:lnSpc>
                <a:spcPct val="135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13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Contact UHC Health Engagement Coach James Williamson</a:t>
            </a:r>
            <a:br>
              <a:rPr lang="en-US" sz="13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</a:br>
            <a:r>
              <a:rPr lang="en-US" sz="13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  <a:hlinkClick r:id="rId4"/>
              </a:rPr>
              <a:t>james_Williamson@uhc.com</a:t>
            </a:r>
            <a:r>
              <a:rPr lang="en-US" sz="1300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 </a:t>
            </a:r>
            <a:endParaRPr lang="en-US" sz="12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marL="0" marR="0">
              <a:lnSpc>
                <a:spcPct val="13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3F6F6EEF-4D05-4EBC-BECE-B195485FF228}"/>
              </a:ext>
            </a:extLst>
          </p:cNvPr>
          <p:cNvSpPr txBox="1"/>
          <p:nvPr/>
        </p:nvSpPr>
        <p:spPr>
          <a:xfrm>
            <a:off x="5518150" y="4413250"/>
            <a:ext cx="1968500" cy="21463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  <a:ext uri="{C572A759-6A51-4108-AA02-DFA0A04FC94B}">
              <ma14:wrappingTextBox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8745" marR="0">
              <a:lnSpc>
                <a:spcPct val="135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  <a:t>Live Session</a:t>
            </a:r>
            <a:br>
              <a:rPr lang="en-US" sz="1800" b="1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</a:br>
            <a:r>
              <a:rPr lang="en-US" dirty="0"/>
              <a:t>301 W Bagdad Avenue, Building 2, Round Rock, TX, 78664</a:t>
            </a:r>
          </a:p>
          <a:p>
            <a:pPr marL="118745">
              <a:lnSpc>
                <a:spcPct val="135000"/>
              </a:lnSpc>
              <a:spcBef>
                <a:spcPts val="1800"/>
              </a:spcBef>
            </a:pPr>
            <a:r>
              <a:rPr lang="en-US" dirty="0"/>
              <a:t>Allen R. Baca Center, Baca Meeting Room 03</a:t>
            </a:r>
            <a:r>
              <a:rPr lang="en-US" b="1" dirty="0"/>
              <a:t> </a:t>
            </a:r>
            <a:endParaRPr lang="en-US" dirty="0"/>
          </a:p>
          <a:p>
            <a:pPr marL="118745" marR="0">
              <a:lnSpc>
                <a:spcPct val="135000"/>
              </a:lnSpc>
              <a:spcBef>
                <a:spcPts val="1800"/>
              </a:spcBef>
              <a:spcAft>
                <a:spcPts val="0"/>
              </a:spcAft>
            </a:pPr>
            <a:endParaRPr lang="en-US" sz="1400" b="1" dirty="0">
              <a:solidFill>
                <a:srgbClr val="2A388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MinionPro-Regular"/>
            </a:endParaRPr>
          </a:p>
          <a:p>
            <a:pPr marL="118745" marR="0">
              <a:lnSpc>
                <a:spcPct val="135000"/>
              </a:lnSpc>
              <a:spcBef>
                <a:spcPts val="1800"/>
              </a:spcBef>
              <a:spcAft>
                <a:spcPts val="0"/>
              </a:spcAft>
            </a:pPr>
            <a:br>
              <a:rPr lang="en-US" sz="1400" b="1" dirty="0">
                <a:solidFill>
                  <a:srgbClr val="2A38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MinionPro-Regular"/>
              </a:rPr>
            </a:br>
            <a:endParaRPr lang="en-US" sz="12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  <a:p>
            <a:pPr marL="118745" marR="0">
              <a:lnSpc>
                <a:spcPct val="135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1400" dirty="0">
                <a:solidFill>
                  <a:srgbClr val="2A3880"/>
                </a:solidFill>
                <a:effectLst/>
                <a:latin typeface="MinionPro-Regular"/>
                <a:ea typeface="Calibri" panose="020F0502020204030204" pitchFamily="34" charset="0"/>
                <a:cs typeface="MinionPro-Regular"/>
              </a:rPr>
              <a:t> </a:t>
            </a:r>
            <a:endParaRPr lang="en-US" sz="1200" dirty="0">
              <a:solidFill>
                <a:srgbClr val="000000"/>
              </a:solidFill>
              <a:effectLst/>
              <a:latin typeface="MinionPro-Regular"/>
              <a:ea typeface="Calibri" panose="020F0502020204030204" pitchFamily="34" charset="0"/>
              <a:cs typeface="MinionPro-Regular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78C5D3-ABC8-47A1-8E94-C0B21717725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860925" y="4419600"/>
            <a:ext cx="609600" cy="609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0E7143-FB81-4551-1BCD-20EA5D3FD5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489" y="49504"/>
            <a:ext cx="2774720" cy="24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35811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Theme">
  <a:themeElements>
    <a:clrScheme name="Custom 27">
      <a:dk1>
        <a:srgbClr val="002477"/>
      </a:dk1>
      <a:lt1>
        <a:srgbClr val="FFFFFF"/>
      </a:lt1>
      <a:dk2>
        <a:srgbClr val="595959"/>
      </a:dk2>
      <a:lt2>
        <a:srgbClr val="CCF2F7"/>
      </a:lt2>
      <a:accent1>
        <a:srgbClr val="002477"/>
      </a:accent1>
      <a:accent2>
        <a:srgbClr val="00BED5"/>
      </a:accent2>
      <a:accent3>
        <a:srgbClr val="99E5EE"/>
      </a:accent3>
      <a:accent4>
        <a:srgbClr val="F5B700"/>
      </a:accent4>
      <a:accent5>
        <a:srgbClr val="FBE299"/>
      </a:accent5>
      <a:accent6>
        <a:srgbClr val="FF681F"/>
      </a:accent6>
      <a:hlink>
        <a:srgbClr val="196ECF"/>
      </a:hlink>
      <a:folHlink>
        <a:srgbClr val="002677"/>
      </a:folHlink>
    </a:clrScheme>
    <a:fontScheme name="UnitedHealthcare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c85ca5d0-e066-4649-92bd-c0ed5ca17023" xsi:nil="true"/>
    <_x0023_Hashtags xmlns="c85ca5d0-e066-4649-92bd-c0ed5ca17023" xsi:nil="true"/>
    <lcf76f155ced4ddcb4097134ff3c332f xmlns="c85ca5d0-e066-4649-92bd-c0ed5ca17023">
      <Terms xmlns="http://schemas.microsoft.com/office/infopath/2007/PartnerControls"/>
    </lcf76f155ced4ddcb4097134ff3c332f>
    <TaxCatchAll xmlns="b557f792-c62b-4bda-b579-7e9f150242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E34829978D304990F7FA22F520BFAB" ma:contentTypeVersion="20" ma:contentTypeDescription="Create a new document." ma:contentTypeScope="" ma:versionID="4e3499bf24d56e21d310d591adfd6f9f">
  <xsd:schema xmlns:xsd="http://www.w3.org/2001/XMLSchema" xmlns:xs="http://www.w3.org/2001/XMLSchema" xmlns:p="http://schemas.microsoft.com/office/2006/metadata/properties" xmlns:ns2="c85ca5d0-e066-4649-92bd-c0ed5ca17023" xmlns:ns3="b557f792-c62b-4bda-b579-7e9f150242fa" targetNamespace="http://schemas.microsoft.com/office/2006/metadata/properties" ma:root="true" ma:fieldsID="d1ce9f0ae1db28204c8bde2ce98a19bc" ns2:_="" ns3:_="">
    <xsd:import namespace="c85ca5d0-e066-4649-92bd-c0ed5ca17023"/>
    <xsd:import namespace="b557f792-c62b-4bda-b579-7e9f150242fa"/>
    <xsd:element name="properties">
      <xsd:complexType>
        <xsd:sequence>
          <xsd:element name="documentManagement">
            <xsd:complexType>
              <xsd:all>
                <xsd:element ref="ns2:_x0023_Hashtags" minOccurs="0"/>
                <xsd:element ref="ns2:Description0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ca5d0-e066-4649-92bd-c0ed5ca17023" elementFormDefault="qualified">
    <xsd:import namespace="http://schemas.microsoft.com/office/2006/documentManagement/types"/>
    <xsd:import namespace="http://schemas.microsoft.com/office/infopath/2007/PartnerControls"/>
    <xsd:element name="_x0023_Hashtags" ma:index="8" nillable="true" ma:displayName="#Hashtags" ma:internalName="_x0023_Hashtags">
      <xsd:simpleType>
        <xsd:restriction base="dms:Text">
          <xsd:maxLength value="255"/>
        </xsd:restriction>
      </xsd:simpleType>
    </xsd:element>
    <xsd:element name="Description0" ma:index="9" nillable="true" ma:displayName="Description" ma:internalName="Description0">
      <xsd:simpleType>
        <xsd:restriction base="dms:Note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a6b2b66-40d8-4e06-8a39-adc3ecd451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7f792-c62b-4bda-b579-7e9f150242f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d0f7de2-b618-4cce-aee3-9c54b2ce8498}" ma:internalName="TaxCatchAll" ma:showField="CatchAllData" ma:web="b557f792-c62b-4bda-b579-7e9f150242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47143A-D3D1-484D-B4E4-F85E3AB0949C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557f792-c62b-4bda-b579-7e9f150242fa"/>
    <ds:schemaRef ds:uri="http://purl.org/dc/elements/1.1/"/>
    <ds:schemaRef ds:uri="c85ca5d0-e066-4649-92bd-c0ed5ca1702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E6434C-2BC7-44E2-9745-B00DF224F0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18318E-FA6F-4CF7-9F57-FAC7EC0F48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ca5d0-e066-4649-92bd-c0ed5ca17023"/>
    <ds:schemaRef ds:uri="b557f792-c62b-4bda-b579-7e9f150242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37294</TotalTime>
  <Words>135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Georgia</vt:lpstr>
      <vt:lpstr>MinionPro-Regular</vt:lpstr>
      <vt:lpstr>Symbol</vt:lpstr>
      <vt:lpstr>System Font Regular</vt:lpstr>
      <vt:lpstr>Wingdings</vt:lpstr>
      <vt:lpstr>Master Theme</vt:lpstr>
      <vt:lpstr>Healthier Weight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 Walters</dc:creator>
  <cp:lastModifiedBy>Williamson, James D</cp:lastModifiedBy>
  <cp:revision>452</cp:revision>
  <dcterms:created xsi:type="dcterms:W3CDTF">2020-04-04T18:38:29Z</dcterms:created>
  <dcterms:modified xsi:type="dcterms:W3CDTF">2026-01-28T18:16:32Z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0x01010075E34829978D304990F7FA22F520BFAB</vt:lpwstr>
  </property>
  <property fmtid="{D5CDD505-2E9C-101B-9397-08002B2CF9AE}" pid="3" name="MediaServiceImageTags">
    <vt:lpwstr/>
  </property>
</Properties>
</file>